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58" r:id="rId3"/>
    <p:sldId id="259" r:id="rId4"/>
    <p:sldId id="270" r:id="rId5"/>
    <p:sldId id="271" r:id="rId6"/>
    <p:sldId id="278" r:id="rId7"/>
    <p:sldId id="277" r:id="rId8"/>
    <p:sldId id="263" r:id="rId9"/>
    <p:sldId id="264" r:id="rId10"/>
    <p:sldId id="272" r:id="rId11"/>
    <p:sldId id="269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FDF60A7-41F0-4D85-AE55-203BDC6CDC46}">
          <p14:sldIdLst>
            <p14:sldId id="256"/>
            <p14:sldId id="258"/>
            <p14:sldId id="259"/>
            <p14:sldId id="270"/>
            <p14:sldId id="271"/>
            <p14:sldId id="278"/>
            <p14:sldId id="277"/>
            <p14:sldId id="263"/>
          </p14:sldIdLst>
        </p14:section>
        <p14:section name="Раздел без заголовка" id="{391579FC-2ABB-4AB2-B4F6-AF92D4765771}">
          <p14:sldIdLst>
            <p14:sldId id="264"/>
            <p14:sldId id="272"/>
            <p14:sldId id="269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62" autoAdjust="0"/>
  </p:normalViewPr>
  <p:slideViewPr>
    <p:cSldViewPr>
      <p:cViewPr varScale="1">
        <p:scale>
          <a:sx n="74" d="100"/>
          <a:sy n="74" d="100"/>
        </p:scale>
        <p:origin x="14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9FFEA-231C-407C-855E-D58951D557F0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4DC5E-6623-4854-A796-3CF7C04BD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376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4DC5E-6623-4854-A796-3CF7C04BD17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245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FF5-2E9F-4535-B404-976C44F215F9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937C60-F4B3-42DA-A8C6-0A95AC59356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FF5-2E9F-4535-B404-976C44F215F9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7C60-F4B3-42DA-A8C6-0A95AC593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FF5-2E9F-4535-B404-976C44F215F9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7C60-F4B3-42DA-A8C6-0A95AC593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FF5-2E9F-4535-B404-976C44F215F9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7C60-F4B3-42DA-A8C6-0A95AC593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FF5-2E9F-4535-B404-976C44F215F9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7C60-F4B3-42DA-A8C6-0A95AC59356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FF5-2E9F-4535-B404-976C44F215F9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7C60-F4B3-42DA-A8C6-0A95AC59356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FF5-2E9F-4535-B404-976C44F215F9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7C60-F4B3-42DA-A8C6-0A95AC59356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FF5-2E9F-4535-B404-976C44F215F9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7C60-F4B3-42DA-A8C6-0A95AC593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FF5-2E9F-4535-B404-976C44F215F9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7C60-F4B3-42DA-A8C6-0A95AC593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FF5-2E9F-4535-B404-976C44F215F9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7C60-F4B3-42DA-A8C6-0A95AC593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FF5-2E9F-4535-B404-976C44F215F9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7C60-F4B3-42DA-A8C6-0A95AC593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4A3BFF5-2E9F-4535-B404-976C44F215F9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B937C60-F4B3-42DA-A8C6-0A95AC59356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randomBar dir="vert"/>
  </p:transition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395536" y="332656"/>
            <a:ext cx="6192688" cy="116205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Исследовательская работа 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ru-RU" sz="2200" dirty="0" smtClean="0">
                <a:solidFill>
                  <a:schemeClr val="bg1"/>
                </a:solidFill>
              </a:rPr>
              <a:t>причины возникновения пыли</a:t>
            </a:r>
            <a:endParaRPr lang="ru-RU" sz="2200" dirty="0">
              <a:solidFill>
                <a:schemeClr val="bg1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25508" y="0"/>
            <a:ext cx="9144000" cy="6858000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652120" y="4581128"/>
            <a:ext cx="4532459" cy="3705275"/>
          </a:xfrm>
          <a:noFill/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>
                    <a:lumMod val="95000"/>
                  </a:schemeClr>
                </a:solidFill>
              </a:rPr>
              <a:t>Работу выполнил</a:t>
            </a:r>
            <a:r>
              <a:rPr lang="ru-RU" dirty="0" smtClean="0">
                <a:solidFill>
                  <a:schemeClr val="bg1"/>
                </a:solidFill>
              </a:rPr>
              <a:t>:  </a:t>
            </a:r>
          </a:p>
          <a:p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Чекушкин</a:t>
            </a:r>
            <a:r>
              <a:rPr lang="ru-RU" dirty="0" smtClean="0">
                <a:solidFill>
                  <a:schemeClr val="tx1"/>
                </a:solidFill>
              </a:rPr>
              <a:t> Руслан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ученик 11а класса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</a:rPr>
              <a:t>Руководитель </a:t>
            </a:r>
            <a:r>
              <a:rPr lang="ru-RU" sz="1800" dirty="0" smtClean="0">
                <a:solidFill>
                  <a:schemeClr val="tx1"/>
                </a:solidFill>
              </a:rPr>
              <a:t>проекта 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Чернышова</a:t>
            </a:r>
            <a:r>
              <a:rPr lang="ru-RU" dirty="0" smtClean="0">
                <a:solidFill>
                  <a:schemeClr val="tx1"/>
                </a:solidFill>
              </a:rPr>
              <a:t> Е.А.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6192" y="188640"/>
            <a:ext cx="86409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Муниципальное </a:t>
            </a:r>
            <a:r>
              <a:rPr lang="ru-RU" sz="2000" dirty="0" smtClean="0"/>
              <a:t>общеобразовательное автономное </a:t>
            </a:r>
            <a:r>
              <a:rPr lang="ru-RU" sz="2000" dirty="0"/>
              <a:t>учреждение</a:t>
            </a:r>
          </a:p>
          <a:p>
            <a:pPr algn="ctr"/>
            <a:r>
              <a:rPr lang="ru-RU" sz="2400" dirty="0" smtClean="0"/>
              <a:t>МОАУ «Лицей №1 г. Орска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749832" y="1412776"/>
            <a:ext cx="5473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“</a:t>
            </a:r>
            <a:r>
              <a:rPr lang="ru-RU" sz="2800" dirty="0" smtClean="0"/>
              <a:t>Причины возникновения пыли</a:t>
            </a:r>
            <a:r>
              <a:rPr lang="en-US" sz="2800" dirty="0" smtClean="0"/>
              <a:t>”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920419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пыли</a:t>
            </a:r>
            <a:endParaRPr lang="ru-RU" dirty="0"/>
          </a:p>
        </p:txBody>
      </p:sp>
      <p:pic>
        <p:nvPicPr>
          <p:cNvPr id="7" name="Объект 6" descr="http://badumka.ru/images/756829_chasticy-pyli-pod-mikroskopom.jpg"/>
          <p:cNvPicPr>
            <a:picLocks noGrp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9512" y="2492896"/>
            <a:ext cx="4068000" cy="2051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427984" y="2492896"/>
            <a:ext cx="45985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 результате анализа были обнаружены:</a:t>
            </a:r>
          </a:p>
          <a:p>
            <a:r>
              <a:rPr lang="ru-RU" dirty="0"/>
              <a:t>- частички земли</a:t>
            </a:r>
          </a:p>
          <a:p>
            <a:r>
              <a:rPr lang="ru-RU" dirty="0"/>
              <a:t>- волосы</a:t>
            </a:r>
          </a:p>
          <a:p>
            <a:r>
              <a:rPr lang="ru-RU" dirty="0"/>
              <a:t>- бумажные частички</a:t>
            </a:r>
          </a:p>
          <a:p>
            <a:r>
              <a:rPr lang="ru-RU" dirty="0"/>
              <a:t>- кусочки и волосы ткани с одежды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8445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8310696" cy="452628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Для уменьшения пыли нужно регулярно проводить влажную уборку.</a:t>
            </a:r>
          </a:p>
          <a:p>
            <a:pPr lvl="0"/>
            <a:r>
              <a:rPr lang="ru-RU" dirty="0"/>
              <a:t>Увеличение влажности способствует уменьшению попадания пыли в дом. Особенно это важно в зимние месяцы, когда отопление делает воздух в помещении особенно сухим.</a:t>
            </a:r>
          </a:p>
          <a:p>
            <a:pPr lvl="0"/>
            <a:r>
              <a:rPr lang="ru-RU" dirty="0"/>
              <a:t>В местах с благоприятной экологией появление пыли происходит медленнее.</a:t>
            </a:r>
          </a:p>
          <a:p>
            <a:pPr lvl="0"/>
            <a:r>
              <a:rPr lang="ru-RU" dirty="0"/>
              <a:t>При повышенной температуре воздуха и низкой влажности происходит повышенное образование пыли.</a:t>
            </a:r>
          </a:p>
          <a:p>
            <a:pPr lvl="0"/>
            <a:r>
              <a:rPr lang="ru-RU" dirty="0"/>
              <a:t>Гипотеза подтвердилась.</a:t>
            </a:r>
          </a:p>
          <a:p>
            <a:r>
              <a:rPr lang="ru-RU" b="1" i="1" dirty="0"/>
              <a:t>Для написания данной работы были использованы ресурсы Сети Интернет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8892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hidden">
          <a:xfrm>
            <a:off x="457200" y="0"/>
            <a:ext cx="8229600" cy="3645024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r>
              <a:rPr lang="ru-RU" dirty="0" smtClean="0"/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0154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Выбор и обоснование темы проекта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29669" y="2964207"/>
            <a:ext cx="5256584" cy="3875822"/>
          </a:xfrm>
        </p:spPr>
      </p:pic>
      <p:sp>
        <p:nvSpPr>
          <p:cNvPr id="10" name="TextBox 9"/>
          <p:cNvSpPr txBox="1"/>
          <p:nvPr/>
        </p:nvSpPr>
        <p:spPr>
          <a:xfrm>
            <a:off x="251520" y="1609990"/>
            <a:ext cx="444517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Цель</a:t>
            </a:r>
            <a:r>
              <a:rPr lang="ru-RU" dirty="0" smtClean="0"/>
              <a:t> :</a:t>
            </a:r>
          </a:p>
          <a:p>
            <a:r>
              <a:rPr lang="ru-RU" dirty="0"/>
              <a:t>узнать откуда берётся пыль и её </a:t>
            </a:r>
            <a:r>
              <a:rPr lang="ru-RU" dirty="0" smtClean="0"/>
              <a:t>состав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/>
              <a:t>выяснить </a:t>
            </a:r>
            <a:r>
              <a:rPr lang="ru-RU" dirty="0" smtClean="0"/>
              <a:t>влияние </a:t>
            </a:r>
            <a:r>
              <a:rPr lang="ru-RU" dirty="0"/>
              <a:t>пыли на организм человека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64088" y="1603439"/>
            <a:ext cx="3600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Задачи :</a:t>
            </a:r>
          </a:p>
          <a:p>
            <a:pPr lvl="0"/>
            <a:r>
              <a:rPr lang="ru-RU" sz="2800" dirty="0"/>
              <a:t>Узнать, что такое пыль</a:t>
            </a:r>
          </a:p>
          <a:p>
            <a:pPr lvl="0"/>
            <a:r>
              <a:rPr lang="ru-RU" sz="2800" dirty="0"/>
              <a:t>Выяснить состав пыли</a:t>
            </a:r>
          </a:p>
          <a:p>
            <a:pPr lvl="0"/>
            <a:r>
              <a:rPr lang="ru-RU" sz="2800" dirty="0"/>
              <a:t>Определить места наибольшего скопления пыли</a:t>
            </a:r>
          </a:p>
          <a:p>
            <a:pPr lvl="0"/>
            <a:r>
              <a:rPr lang="ru-RU" sz="2800" dirty="0"/>
              <a:t>Определить эффективные способы борьбы с пылью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540510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467544" y="1196752"/>
            <a:ext cx="8229600" cy="4608512"/>
          </a:xfrm>
        </p:spPr>
        <p:txBody>
          <a:bodyPr>
            <a:normAutofit/>
          </a:bodyPr>
          <a:lstStyle/>
          <a:p>
            <a:r>
              <a:rPr lang="ru-RU" sz="4000" b="1" dirty="0"/>
              <a:t>Пыль</a:t>
            </a:r>
            <a:r>
              <a:rPr lang="ru-RU" sz="4000" dirty="0"/>
              <a:t> - мельчайшие частицы, носящиеся в воздухе или скапливающиеся на поверхности чего-нибудь.</a:t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049739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600200"/>
          </a:xfrm>
        </p:spPr>
        <p:txBody>
          <a:bodyPr/>
          <a:lstStyle/>
          <a:p>
            <a:r>
              <a:rPr lang="ru-RU" dirty="0" smtClean="0"/>
              <a:t>Броуновское движение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276872"/>
            <a:ext cx="4500000" cy="4027769"/>
          </a:xfrm>
        </p:spPr>
      </p:pic>
      <p:sp>
        <p:nvSpPr>
          <p:cNvPr id="5" name="TextBox 4"/>
          <p:cNvSpPr txBox="1"/>
          <p:nvPr/>
        </p:nvSpPr>
        <p:spPr>
          <a:xfrm>
            <a:off x="363960" y="1772816"/>
            <a:ext cx="35283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Броуновское движение происходит из-за того, что все жидкости и газы состоят из атомов или молекул — мельчайших частиц, которые находятся в постоянном хаотическом тепловом движении, и потому непрерывно толкают броуновскую частицу с разных сторон.</a:t>
            </a:r>
          </a:p>
        </p:txBody>
      </p:sp>
    </p:spTree>
    <p:extLst>
      <p:ext uri="{BB962C8B-B14F-4D97-AF65-F5344CB8AC3E}">
        <p14:creationId xmlns:p14="http://schemas.microsoft.com/office/powerpoint/2010/main" val="12096467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204864"/>
            <a:ext cx="3733832" cy="11967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7848000" cy="5881413"/>
          </a:xfrm>
        </p:spPr>
      </p:pic>
    </p:spTree>
    <p:extLst>
      <p:ext uri="{BB962C8B-B14F-4D97-AF65-F5344CB8AC3E}">
        <p14:creationId xmlns:p14="http://schemas.microsoft.com/office/powerpoint/2010/main" val="38396453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пыли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Чешуйки кожи</a:t>
            </a:r>
          </a:p>
          <a:p>
            <a:r>
              <a:rPr lang="ru-RU" dirty="0" smtClean="0"/>
              <a:t>Песок и жир</a:t>
            </a:r>
          </a:p>
          <a:p>
            <a:r>
              <a:rPr lang="ru-RU" dirty="0" smtClean="0"/>
              <a:t>Пыльца растений</a:t>
            </a:r>
          </a:p>
          <a:p>
            <a:r>
              <a:rPr lang="ru-RU" dirty="0" smtClean="0"/>
              <a:t>Шерсть домашних животных</a:t>
            </a:r>
          </a:p>
          <a:p>
            <a:r>
              <a:rPr lang="ru-RU" dirty="0" smtClean="0"/>
              <a:t>Клещи </a:t>
            </a:r>
          </a:p>
          <a:p>
            <a:r>
              <a:rPr lang="ru-RU" dirty="0" smtClean="0"/>
              <a:t>Грибы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48529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пыли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0480"/>
          </a:xfrm>
        </p:spPr>
        <p:txBody>
          <a:bodyPr>
            <a:normAutofit/>
          </a:bodyPr>
          <a:lstStyle/>
          <a:p>
            <a:r>
              <a:rPr lang="ru-RU" dirty="0" smtClean="0"/>
              <a:t>Органическая пыль</a:t>
            </a:r>
          </a:p>
          <a:p>
            <a:r>
              <a:rPr lang="ru-RU" dirty="0" smtClean="0"/>
              <a:t>Неорганическая пыль</a:t>
            </a:r>
          </a:p>
          <a:p>
            <a:r>
              <a:rPr lang="ru-RU" dirty="0" smtClean="0"/>
              <a:t>Бытовая пыль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</a:t>
            </a:r>
            <a:r>
              <a:rPr lang="ru-RU" sz="4000" dirty="0" smtClean="0"/>
              <a:t> Источники пыли</a:t>
            </a:r>
          </a:p>
          <a:p>
            <a:r>
              <a:rPr lang="ru-RU" dirty="0" smtClean="0"/>
              <a:t>Останки растительного или животного мира </a:t>
            </a:r>
          </a:p>
          <a:p>
            <a:r>
              <a:rPr lang="ru-RU" dirty="0" smtClean="0"/>
              <a:t>Морская соль</a:t>
            </a:r>
          </a:p>
          <a:p>
            <a:r>
              <a:rPr lang="ru-RU" dirty="0" smtClean="0"/>
              <a:t>Песок пустынь</a:t>
            </a:r>
          </a:p>
          <a:p>
            <a:r>
              <a:rPr lang="ru-RU" dirty="0" smtClean="0"/>
              <a:t>Пепел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1329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872" y="279956"/>
            <a:ext cx="8229600" cy="1123528"/>
          </a:xfrm>
        </p:spPr>
        <p:txBody>
          <a:bodyPr/>
          <a:lstStyle/>
          <a:p>
            <a:r>
              <a:rPr lang="ru-RU" sz="4800" dirty="0" smtClean="0"/>
              <a:t>Историческая справка</a:t>
            </a:r>
            <a:endParaRPr lang="ru-RU" sz="48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4319464" y="3660903"/>
            <a:ext cx="4824536" cy="3216357"/>
          </a:xfrm>
        </p:spPr>
      </p:pic>
      <p:sp>
        <p:nvSpPr>
          <p:cNvPr id="7" name="TextBox 6"/>
          <p:cNvSpPr txBox="1"/>
          <p:nvPr/>
        </p:nvSpPr>
        <p:spPr>
          <a:xfrm>
            <a:off x="323528" y="1403484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пыль имеет различную природу и появляется из разных источников. Наиболее важный из них – почва, на втором месте – океаны, выбрасывающие в воздух </a:t>
            </a:r>
            <a:r>
              <a:rPr lang="ru-RU" sz="2400" dirty="0" smtClean="0"/>
              <a:t>маленькие </a:t>
            </a:r>
            <a:r>
              <a:rPr lang="ru-RU" sz="2400" dirty="0"/>
              <a:t>кристаллы </a:t>
            </a:r>
            <a:r>
              <a:rPr lang="ru-RU" sz="2400" dirty="0" smtClean="0"/>
              <a:t>солей. </a:t>
            </a:r>
            <a:r>
              <a:rPr lang="ru-RU" sz="2400" dirty="0"/>
              <a:t>Третий по значению источник пыли – это вулканы. Они создают самые крупные пылевые частицы.</a:t>
            </a:r>
          </a:p>
        </p:txBody>
      </p:sp>
    </p:spTree>
    <p:extLst>
      <p:ext uri="{BB962C8B-B14F-4D97-AF65-F5344CB8AC3E}">
        <p14:creationId xmlns:p14="http://schemas.microsoft.com/office/powerpoint/2010/main" val="33692662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effectLst/>
              </a:rPr>
              <a:t>Действие пыли на организм </a:t>
            </a:r>
            <a:r>
              <a:rPr lang="ru-RU" sz="4400" dirty="0" smtClean="0">
                <a:effectLst/>
              </a:rPr>
              <a:t>человека</a:t>
            </a:r>
            <a:endParaRPr lang="ru-RU" sz="4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23" y="2276872"/>
            <a:ext cx="4447553" cy="2520280"/>
          </a:xfrm>
        </p:spPr>
      </p:pic>
      <p:sp>
        <p:nvSpPr>
          <p:cNvPr id="7" name="Текст 4"/>
          <p:cNvSpPr>
            <a:spLocks noGrp="1"/>
          </p:cNvSpPr>
          <p:nvPr>
            <p:ph sz="quarter" idx="14"/>
          </p:nvPr>
        </p:nvSpPr>
        <p:spPr>
          <a:xfrm>
            <a:off x="4616576" y="2060848"/>
            <a:ext cx="4070224" cy="403244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Пыль - одна из первых причин профессиональной патологии лёгких, наиболее распространёнными из которых являются пневмокониозы. Под этим названием подразумевают хронические заболевания легких в результате воздействия пыли, сопровождающиеся развитием фиброза легочной ткани.</a:t>
            </a:r>
          </a:p>
        </p:txBody>
      </p:sp>
    </p:spTree>
    <p:extLst>
      <p:ext uri="{BB962C8B-B14F-4D97-AF65-F5344CB8AC3E}">
        <p14:creationId xmlns:p14="http://schemas.microsoft.com/office/powerpoint/2010/main" val="9207117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247</TotalTime>
  <Words>330</Words>
  <Application>Microsoft Office PowerPoint</Application>
  <PresentationFormat>Экран (4:3)</PresentationFormat>
  <Paragraphs>56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Courier New</vt:lpstr>
      <vt:lpstr>Исполнительная</vt:lpstr>
      <vt:lpstr>Исследовательская работа  причины возникновения пыли</vt:lpstr>
      <vt:lpstr>Выбор и обоснование темы проекта</vt:lpstr>
      <vt:lpstr>Пыль - мельчайшие частицы, носящиеся в воздухе или скапливающиеся на поверхности чего-нибудь. </vt:lpstr>
      <vt:lpstr>Броуновское движение</vt:lpstr>
      <vt:lpstr>Презентация PowerPoint</vt:lpstr>
      <vt:lpstr>Состав пыли</vt:lpstr>
      <vt:lpstr>Виды пыли</vt:lpstr>
      <vt:lpstr>Историческая справка</vt:lpstr>
      <vt:lpstr>Действие пыли на организм человека</vt:lpstr>
      <vt:lpstr>Состав пыли</vt:lpstr>
      <vt:lpstr>Заключение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Дима</dc:creator>
  <cp:lastModifiedBy>Администратор</cp:lastModifiedBy>
  <cp:revision>27</cp:revision>
  <dcterms:created xsi:type="dcterms:W3CDTF">2022-01-25T18:01:28Z</dcterms:created>
  <dcterms:modified xsi:type="dcterms:W3CDTF">2025-01-20T17:31:09Z</dcterms:modified>
</cp:coreProperties>
</file>