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9" r:id="rId4"/>
    <p:sldId id="285" r:id="rId5"/>
    <p:sldId id="281" r:id="rId6"/>
    <p:sldId id="259" r:id="rId7"/>
    <p:sldId id="266" r:id="rId8"/>
    <p:sldId id="268" r:id="rId9"/>
    <p:sldId id="269" r:id="rId10"/>
    <p:sldId id="274" r:id="rId11"/>
    <p:sldId id="277" r:id="rId12"/>
    <p:sldId id="276" r:id="rId13"/>
    <p:sldId id="283" r:id="rId14"/>
    <p:sldId id="282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CF15B-D152-4CBA-B15B-C6E59F4543F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0936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ECA39-42C6-47CA-948F-23E85B3C8A0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3650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40563-86DD-4AC5-8712-F3973FA7D08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70326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CF15B-D152-4CBA-B15B-C6E59F4543F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0268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FFE62-E8F2-4EBA-B8D3-B1CC07814EF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56384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FE284-2745-4072-BDCF-1970E464899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09323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CC5AC-9A5E-4C8E-AF2B-A5FAB0F4C77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3713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DF5BD-1625-431E-8A7F-2E48B286254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6508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40900-3581-49F4-BB3E-0CB50CAE1D7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97221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6A7EE-3324-4915-8B16-71FF0D324FD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9036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2D43D-96B3-460B-8C76-780FBCA425B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5633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FFE62-E8F2-4EBA-B8D3-B1CC07814EF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4767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D03CE-1853-4F0D-B566-97058D656A1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29438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ECA39-42C6-47CA-948F-23E85B3C8A0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8109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40563-86DD-4AC5-8712-F3973FA7D08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5962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FE284-2745-4072-BDCF-1970E464899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0190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CC5AC-9A5E-4C8E-AF2B-A5FAB0F4C77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1074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DF5BD-1625-431E-8A7F-2E48B286254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9782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40900-3581-49F4-BB3E-0CB50CAE1D7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1882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6A7EE-3324-4915-8B16-71FF0D324FD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7002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2D43D-96B3-460B-8C76-780FBCA425B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5928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D03CE-1853-4F0D-B566-97058D656A1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4834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61DAB-07B5-45F2-9393-2BB3C2F95B5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61DAB-07B5-45F2-9393-2BB3C2F95B5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6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6" descr="C:\Users\User\Pictures\день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331" y="3901689"/>
            <a:ext cx="42481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2135189" y="908051"/>
            <a:ext cx="748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>
              <a:solidFill>
                <a:srgbClr val="DA00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6347" y="256997"/>
            <a:ext cx="7488832" cy="1200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i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</a:rPr>
              <a:t>Мастер-класс</a:t>
            </a:r>
            <a:r>
              <a:rPr lang="ru-RU" sz="5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</a:rPr>
              <a:t> </a:t>
            </a:r>
            <a:endParaRPr lang="ru-RU" sz="5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219994" y="1628776"/>
            <a:ext cx="99806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D0DFF"/>
                </a:solidFill>
                <a:latin typeface="Times New Roman" pitchFamily="18" charset="0"/>
              </a:rPr>
              <a:t>«</a:t>
            </a: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Развитие финансовой грамотности учащихся </a:t>
            </a:r>
            <a:endParaRPr lang="ru-RU" sz="3600" b="1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уроках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через практико-ориентированные задания</a:t>
            </a:r>
            <a:r>
              <a:rPr lang="ru-RU" sz="3200" b="1" dirty="0" smtClean="0">
                <a:solidFill>
                  <a:srgbClr val="0D0DFF"/>
                </a:solidFill>
                <a:latin typeface="Times New Roman" pitchFamily="18" charset="0"/>
              </a:rPr>
              <a:t>»</a:t>
            </a:r>
            <a:endParaRPr lang="ru-RU" sz="3200" b="1" dirty="0">
              <a:solidFill>
                <a:srgbClr val="0D0D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29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03" y="827902"/>
            <a:ext cx="9829828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3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7" y="1149177"/>
            <a:ext cx="11432983" cy="47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16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80" y="543697"/>
            <a:ext cx="10888192" cy="45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13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10" y="308919"/>
            <a:ext cx="11162314" cy="53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14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1341" y="816703"/>
            <a:ext cx="1119522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«</a:t>
            </a:r>
            <a:r>
              <a:rPr lang="ru-RU" sz="6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Нажить много денег – храбрость;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сохранить их – мудрость,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а умело расходовать – искусство»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         </a:t>
            </a:r>
            <a:endParaRPr lang="ru-RU" sz="5400" b="1" dirty="0" smtClean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Бертольд </a:t>
            </a:r>
            <a:r>
              <a:rPr lang="ru-RU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Авербах</a:t>
            </a:r>
            <a:endParaRPr lang="ru-RU" sz="4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5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97" y="494270"/>
            <a:ext cx="11775989" cy="430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«Главная причина того, что люди испытывают финансовые проблемы, заключается в том, что, потратив годы в школе, они ничего не узнали о том, что такое деньги. В результате люди учатся работать на деньги... но никогда не учатся тому, как заставить деньги работать на себя».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Роберт </a:t>
            </a:r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Кийосаки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05510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142852"/>
            <a:ext cx="8001056" cy="214314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 нами определения финансовой и функциональной грамотностей из Стратегии повышения финансовой грамотности в Российской Федерации на 2017 - 2023 и международного исследования РISA, из которых и вытекает понятие финансово грамотного человека.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24034" y="2500307"/>
            <a:ext cx="3995766" cy="362585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способность человека вступать в отношения с внешней средой и максимально быстро адаптироваться и функционировать в 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8876" y="2428869"/>
            <a:ext cx="3971924" cy="369729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-это способность человека принимать разумные, целесообразные решения, связанные с финансами, в различных ситуациях собственной жизнедеятельности.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00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Финансово грамотный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730" y="974816"/>
            <a:ext cx="9419968" cy="5740308"/>
          </a:xfrm>
        </p:spPr>
      </p:pic>
    </p:spTree>
    <p:extLst>
      <p:ext uri="{BB962C8B-B14F-4D97-AF65-F5344CB8AC3E}">
        <p14:creationId xmlns:p14="http://schemas.microsoft.com/office/powerpoint/2010/main" val="403278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04" y="961381"/>
            <a:ext cx="8285254" cy="54445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5718" y="0"/>
            <a:ext cx="2370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17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11" y="471790"/>
            <a:ext cx="11166389" cy="63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20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5800" y="96185"/>
            <a:ext cx="2221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класс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720" y="1371601"/>
            <a:ext cx="8459934" cy="4885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3255" y="3460412"/>
            <a:ext cx="2193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ункции</a:t>
            </a:r>
            <a:endParaRPr lang="ru-RU" sz="40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06484" y="3696789"/>
            <a:ext cx="700703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01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8919" y="239878"/>
            <a:ext cx="2473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8-9 классы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700065"/>
            <a:ext cx="6096000" cy="3527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540385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886209"/>
            <a:ext cx="12022183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0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0017" y="2137718"/>
            <a:ext cx="51651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кредиты,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депозиты,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инвестиция,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расчетно-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кассовые операции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налоги,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личный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план,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пенсия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64302">
            <a:off x="714335" y="1445740"/>
            <a:ext cx="5520174" cy="3792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62183" y="385033"/>
            <a:ext cx="8513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Примеры сборников задач по финансовой грамотности для использования на уроках математики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2519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205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Wingdings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Перед нами определения финансовой и функциональной грамотностей из Стратегии повышения финансовой грамотности в Российской Федерации на 2017 - 2023 и международного исследования РISA, из которых и вытекает понятие финансово грамотного человека.</vt:lpstr>
      <vt:lpstr>Финансово грамотный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13</cp:revision>
  <dcterms:created xsi:type="dcterms:W3CDTF">2022-11-30T15:32:13Z</dcterms:created>
  <dcterms:modified xsi:type="dcterms:W3CDTF">2022-12-05T21:11:18Z</dcterms:modified>
</cp:coreProperties>
</file>